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1" r:id="rId4"/>
    <p:sldId id="259" r:id="rId5"/>
    <p:sldId id="260" r:id="rId6"/>
    <p:sldId id="264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3D3D"/>
    <a:srgbClr val="CA2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310"/>
    <p:restoredTop sz="94658"/>
  </p:normalViewPr>
  <p:slideViewPr>
    <p:cSldViewPr snapToGrid="0">
      <p:cViewPr varScale="1">
        <p:scale>
          <a:sx n="113" d="100"/>
          <a:sy n="113" d="100"/>
        </p:scale>
        <p:origin x="18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DDDD1-F795-9E42-8F1F-D30292E0D2A7}" type="datetimeFigureOut">
              <a:rPr lang="es-ES" smtClean="0"/>
              <a:t>2/6/26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17E77-BBAE-704D-95DC-E6423AFDE5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7655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69B001-5B07-CAC8-B840-46F65EB1C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D39664-7333-1B1B-9A34-6D3680D630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7A8205-BB6E-C5EB-1A85-C53E38147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FC7F5-8316-3F48-AAEB-13980E35D6EB}" type="datetime1">
              <a:rPr lang="es-ES" smtClean="0"/>
              <a:t>2/6/26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ACDD05-9672-8BCD-DBF9-B1AA69E5E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II Congreso Internacional. Capitalismo y Educación: Tecnologías Digitales y Extrema Derecha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C4E907-0EF7-3826-4050-A8400E5E2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F2EE-695B-5F44-9C43-D3B235A5A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355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741A74-F215-ACF0-6057-0426EC374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A083D0-07F1-8ED7-E3BF-0601CE56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981CDC-3F76-BB0F-2975-E68CEA42C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161AD-1091-754B-A61E-C781F3DFBACB}" type="datetime1">
              <a:rPr lang="es-ES" smtClean="0"/>
              <a:t>2/6/26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9ADAE4-893C-2C7C-2329-49052546C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II Congreso Internacional. Capitalismo y Educación: Tecnologías Digitales y Extrema Derecha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6184B3-56D9-1559-1FA6-3FE3011BE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F2EE-695B-5F44-9C43-D3B235A5A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038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2FBE1-BC04-4E89-2607-51B7CDEF7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19AAC1-C100-8509-9ABA-D6E4A07C9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159749-BFA0-23B1-1BE3-683865466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9544-4CB5-9A49-AFF1-1DA821FD5CE5}" type="datetime1">
              <a:rPr lang="es-ES" smtClean="0"/>
              <a:t>2/6/26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E257DB-E18B-B1F5-64F7-5FACC00D4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II Congreso Internacional. Capitalismo y Educación: Tecnologías Digitales y Extrema Derecha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255302-8BF6-A1AD-27E0-92273ED70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F2EE-695B-5F44-9C43-D3B235A5A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665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697CA2-0B1D-1274-7F6F-CAA3B5289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278DC8-10B1-3955-A91E-BFEC720D33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9EA538-F109-B5DB-D422-1BDA6A23C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1EE19C-032A-6FB6-BBB1-AE83A173A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9A6C-AA7D-9943-B82D-A09FAD364E9D}" type="datetime1">
              <a:rPr lang="es-ES" smtClean="0"/>
              <a:t>2/6/26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0BE8FA-4679-5983-9EF3-5B0BBBBB1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II Congreso Internacional. Capitalismo y Educación: Tecnologías Digitales y Extrema Derecha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29E253-1E98-F465-CA0D-3D5B9AE52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F2EE-695B-5F44-9C43-D3B235A5A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0447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2724E-E4CD-7F2A-7C1A-21E7BE622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C4ECB1-92A0-B0CF-EF5A-3463647F9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3A3871-C520-4F35-8A6A-5E2FE1B2E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CFFF72E-1F47-2277-2CD7-9845A998E4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77AA367-00CA-BE43-818C-4B5E7D1E8D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4E9AACA-317B-1A43-F6A1-34054BEFB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4207-95BC-C040-8F25-5840BA631584}" type="datetime1">
              <a:rPr lang="es-ES" smtClean="0"/>
              <a:t>2/6/26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FFC7DA-CDBE-3D4B-02B6-7207AA618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II Congreso Internacional. Capitalismo y Educación: Tecnologías Digitales y Extrema Derecha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F2E0C3-52DF-2199-2738-ACCF2C31F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F2EE-695B-5F44-9C43-D3B235A5A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810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B8F2D8-6910-5257-40DD-E7F763C70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8C0BBAA-E740-B484-A6DF-F8AE09784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38DD-A91A-8B40-9D3D-15B32CF15057}" type="datetime1">
              <a:rPr lang="es-ES" smtClean="0"/>
              <a:t>2/6/26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1D25634-BF1A-003A-2373-19F7F63A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II Congreso Internacional. Capitalismo y Educación: Tecnologías Digitales y Extrema Derecha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8E13F65-D720-7721-4C0E-3D7EF16F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F2EE-695B-5F44-9C43-D3B235A5A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1296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5C9C91F-9020-EAAF-92C9-C37D3FBC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8514-105D-F64E-B7B0-AC9DA44ED37E}" type="datetime1">
              <a:rPr lang="es-ES" smtClean="0"/>
              <a:t>2/6/26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15BBDD-07C1-8A07-EDA5-5E544AF6C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II Congreso Internacional. Capitalismo y Educación: Tecnologías Digitales y Extrema Derecha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C2EE3CC-4276-7DD8-546F-6F78EFA2E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F2EE-695B-5F44-9C43-D3B235A5A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11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D5B7B0-E2BF-1CBE-F67C-27E063440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EC8887-CA4E-A55C-2FC5-32AF9733B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88D225-F4E8-97B1-4FB5-2DBDA921D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981518-4043-552F-8F85-6C8400707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0944-1060-E74C-9831-2E1A8B6CF24B}" type="datetime1">
              <a:rPr lang="es-ES" smtClean="0"/>
              <a:t>2/6/26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3BCEA0-D26E-5E53-F37D-CF0F8D844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II Congreso Internacional. Capitalismo y Educación: Tecnologías Digitales y Extrema Derecha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1DC670-6D50-9C1E-2C3F-0C680FD1A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F2EE-695B-5F44-9C43-D3B235A5A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296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46449-ABEE-EFC7-D0AE-FD1A58636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A4FDFE3-0549-36A3-5CBA-12F6A7CA49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E72893-499F-5A58-A48A-514DA39E5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18DCF9-6B86-B283-7ADC-8BE50F11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AEBA3-B45A-524E-9D5A-9191EAE309AB}" type="datetime1">
              <a:rPr lang="es-ES" smtClean="0"/>
              <a:t>2/6/26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DC92D3-BB0A-5F7E-841E-2A5975237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II Congreso Internacional. Capitalismo y Educación: Tecnologías Digitales y Extrema Derecha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BCF7E40-F264-FBC0-927E-6A642339B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F2EE-695B-5F44-9C43-D3B235A5A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04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4AFE74-9104-471D-AE2F-28F0E0ADB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98074E-D4E8-0D92-E1F0-EFFBDFB40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8631B4-4CDC-3C4A-267D-D3A101E4E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A1807-97E8-9447-84B3-5D68F4EA1BE5}" type="datetime1">
              <a:rPr lang="es-ES" smtClean="0"/>
              <a:t>2/6/26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733EF9-B89D-18A6-9C48-2370E696D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II Congreso Internacional. Capitalismo y Educación: Tecnologías Digitales y Extrema Derecha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047B78-FCB5-BC43-3099-63F0DE02E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F2EE-695B-5F44-9C43-D3B235A5A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4034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5F109B-B417-944F-E3F0-9E93CE1B1D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50D0C9-A5DD-5E75-E936-91B1B26A21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EF5FE8-9888-26B5-3612-FAEC03EAB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4DB83-3708-3C4F-97D3-FF4807F3E0A9}" type="datetime1">
              <a:rPr lang="es-ES" smtClean="0"/>
              <a:t>2/6/26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899BF9-027D-1964-FE8A-E84584E3A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II Congreso Internacional. Capitalismo y Educación: Tecnologías Digitales y Extrema Derecha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C42305-8BFB-D12F-4C35-433F0A1B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F2EE-695B-5F44-9C43-D3B235A5A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4774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8988A4-FBEE-2731-89E9-17086D27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A3FE33-AB2C-125F-BA12-C31C4E454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B06904-45D6-8234-8D60-D5EF18E01D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7579B4-DF57-404B-B7E5-21F754430CEF}" type="datetime1">
              <a:rPr lang="es-ES" smtClean="0"/>
              <a:t>2/6/26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11B1FA-CF51-31D2-18AC-B9DF5FBE15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s-ES"/>
              <a:t>II Congreso Internacional. Capitalismo y Educación: Tecnologías Digitales y Extrema Derecha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6C217E-8A9C-C71E-3F16-954F3CFC0E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7DF2EE-695B-5F44-9C43-D3B235A5A4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236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F9762BA-605F-49BF-2E97-095B14AABFE1}"/>
              </a:ext>
            </a:extLst>
          </p:cNvPr>
          <p:cNvSpPr txBox="1"/>
          <p:nvPr/>
        </p:nvSpPr>
        <p:spPr>
          <a:xfrm>
            <a:off x="1186248" y="1878224"/>
            <a:ext cx="6808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"/>
              </a:rPr>
              <a:t>TÍTOL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C05991E-DA3E-F2D4-44E5-41EE96FEF70D}"/>
              </a:ext>
            </a:extLst>
          </p:cNvPr>
          <p:cNvSpPr txBox="1"/>
          <p:nvPr/>
        </p:nvSpPr>
        <p:spPr>
          <a:xfrm>
            <a:off x="1186248" y="2409948"/>
            <a:ext cx="64585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"/>
              </a:rPr>
              <a:t>Autor/a 1, </a:t>
            </a:r>
            <a:r>
              <a:rPr lang="es-ES" dirty="0" err="1">
                <a:latin typeface=""/>
              </a:rPr>
              <a:t>Universitat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d'adscripció</a:t>
            </a:r>
            <a:r>
              <a:rPr lang="es-ES" dirty="0">
                <a:latin typeface=""/>
              </a:rPr>
              <a:t>, mail</a:t>
            </a:r>
          </a:p>
          <a:p>
            <a:endParaRPr lang="es-ES" dirty="0">
              <a:latin typeface=""/>
            </a:endParaRPr>
          </a:p>
          <a:p>
            <a:r>
              <a:rPr lang="es-ES" dirty="0">
                <a:latin typeface=""/>
              </a:rPr>
              <a:t>Autor/a 2, </a:t>
            </a:r>
            <a:r>
              <a:rPr lang="es-ES" dirty="0" err="1">
                <a:latin typeface=""/>
              </a:rPr>
              <a:t>Universitat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d'adscripció</a:t>
            </a:r>
            <a:r>
              <a:rPr lang="es-ES" dirty="0">
                <a:latin typeface=""/>
              </a:rPr>
              <a:t>, mail</a:t>
            </a:r>
          </a:p>
          <a:p>
            <a:endParaRPr lang="es-ES" dirty="0">
              <a:latin typeface=""/>
            </a:endParaRPr>
          </a:p>
          <a:p>
            <a:r>
              <a:rPr lang="es-ES" dirty="0">
                <a:latin typeface=""/>
              </a:rPr>
              <a:t>Autor/a 3, </a:t>
            </a:r>
            <a:r>
              <a:rPr lang="es-ES" dirty="0" err="1">
                <a:latin typeface=""/>
              </a:rPr>
              <a:t>Universitat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d'adscripció</a:t>
            </a:r>
            <a:r>
              <a:rPr lang="es-ES" dirty="0">
                <a:latin typeface=""/>
              </a:rPr>
              <a:t>, mail</a:t>
            </a:r>
          </a:p>
          <a:p>
            <a:endParaRPr lang="es-ES" dirty="0">
              <a:latin typeface=""/>
            </a:endParaRPr>
          </a:p>
          <a:p>
            <a:r>
              <a:rPr lang="es-ES" dirty="0">
                <a:latin typeface=""/>
              </a:rPr>
              <a:t>Autor/a 4, </a:t>
            </a:r>
            <a:r>
              <a:rPr lang="es-ES" dirty="0" err="1">
                <a:latin typeface=""/>
              </a:rPr>
              <a:t>Universitat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d'adscripció</a:t>
            </a:r>
            <a:r>
              <a:rPr lang="es-ES" dirty="0">
                <a:latin typeface=""/>
              </a:rPr>
              <a:t>, mail</a:t>
            </a:r>
          </a:p>
          <a:p>
            <a:endParaRPr lang="es-ES" dirty="0">
              <a:latin typeface=""/>
            </a:endParaRPr>
          </a:p>
          <a:p>
            <a:r>
              <a:rPr lang="es-ES" sz="1600" i="1" dirty="0" err="1"/>
              <a:t>Finançament</a:t>
            </a:r>
            <a:r>
              <a:rPr lang="es-ES" sz="1600" i="1" dirty="0"/>
              <a:t> de la </a:t>
            </a:r>
            <a:r>
              <a:rPr lang="es-ES" sz="1600" i="1" dirty="0" err="1"/>
              <a:t>investigació</a:t>
            </a:r>
            <a:r>
              <a:rPr lang="es-ES" sz="1600" i="1" dirty="0"/>
              <a:t> </a:t>
            </a:r>
            <a:endParaRPr lang="es-ES" sz="2000" dirty="0"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247733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BB7E2-5BA1-901F-42AD-0DE78D5B9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"/>
              </a:rPr>
              <a:t>Títol</a:t>
            </a:r>
            <a:endParaRPr lang="es-ES" dirty="0">
              <a:latin typeface="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B889EB-649B-5D22-2913-E70FA88ED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Lorem ipsum dolor sit </a:t>
            </a:r>
            <a:r>
              <a:rPr lang="en-US" b="1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amet</a:t>
            </a: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, </a:t>
            </a:r>
            <a:r>
              <a:rPr lang="en-US" b="1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consectetur</a:t>
            </a: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 </a:t>
            </a:r>
            <a:r>
              <a:rPr lang="en-US" b="1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adipiscing</a:t>
            </a: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 </a:t>
            </a:r>
            <a:r>
              <a:rPr lang="en-US" b="1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elit</a:t>
            </a: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. </a:t>
            </a:r>
            <a:endParaRPr lang="es-ES" kern="100" dirty="0">
              <a:solidFill>
                <a:srgbClr val="D73D3D"/>
              </a:solidFill>
              <a:effectLst/>
              <a:latin typeface=""/>
              <a:ea typeface="Calibri" panose="020F0502020204030204" pitchFamily="34" charset="0"/>
              <a:cs typeface="Times New Roman (Cuerpo en alfa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en-US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Curabitur</a:t>
            </a:r>
            <a:r>
              <a:rPr lang="en-US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 non magna </a:t>
            </a:r>
            <a:r>
              <a:rPr lang="en-US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massa</a:t>
            </a:r>
            <a:r>
              <a:rPr lang="en-US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.</a:t>
            </a:r>
            <a:endParaRPr lang="es-ES" kern="100" dirty="0">
              <a:solidFill>
                <a:srgbClr val="D73D3D"/>
              </a:solidFill>
              <a:effectLst/>
              <a:latin typeface=""/>
              <a:ea typeface="Calibri" panose="020F0502020204030204" pitchFamily="34" charset="0"/>
              <a:cs typeface="Times New Roman (Cuerpo en alfa"/>
            </a:endParaRPr>
          </a:p>
          <a:p>
            <a:pPr marL="285744" lvl="1" indent="-285744" algn="just"/>
            <a:endParaRPr lang="es-ES" dirty="0">
              <a:latin typeface=""/>
            </a:endParaRPr>
          </a:p>
          <a:p>
            <a:pPr marL="285744" lvl="1" indent="-285744" algn="just"/>
            <a:r>
              <a:rPr lang="es-ES" dirty="0">
                <a:latin typeface=""/>
              </a:rPr>
              <a:t>Lorem </a:t>
            </a:r>
            <a:r>
              <a:rPr lang="es-ES" dirty="0" err="1">
                <a:latin typeface=""/>
              </a:rPr>
              <a:t>ipsum</a:t>
            </a:r>
            <a:r>
              <a:rPr lang="es-ES" dirty="0">
                <a:latin typeface=""/>
              </a:rPr>
              <a:t> dolor </a:t>
            </a:r>
            <a:r>
              <a:rPr lang="es-ES" dirty="0" err="1">
                <a:latin typeface=""/>
              </a:rPr>
              <a:t>sit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amet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consectetuer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adipiscing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elit</a:t>
            </a:r>
            <a:r>
              <a:rPr lang="es-ES" dirty="0">
                <a:latin typeface=""/>
              </a:rPr>
              <a:t>, sed </a:t>
            </a:r>
            <a:r>
              <a:rPr lang="es-ES" dirty="0" err="1">
                <a:latin typeface=""/>
              </a:rPr>
              <a:t>diam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nonummy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nibh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euismod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tincidunt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laoreet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magna </a:t>
            </a:r>
            <a:r>
              <a:rPr lang="es-ES" dirty="0" err="1">
                <a:latin typeface=""/>
              </a:rPr>
              <a:t>aliquam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erat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volutpat</a:t>
            </a:r>
            <a:r>
              <a:rPr lang="es-ES" dirty="0">
                <a:latin typeface=""/>
              </a:rPr>
              <a:t>. Ut </a:t>
            </a:r>
            <a:r>
              <a:rPr lang="es-ES" dirty="0" err="1">
                <a:latin typeface=""/>
              </a:rPr>
              <a:t>wisi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enim</a:t>
            </a:r>
            <a:r>
              <a:rPr lang="es-ES" dirty="0">
                <a:latin typeface=""/>
              </a:rPr>
              <a:t> ad </a:t>
            </a:r>
            <a:r>
              <a:rPr lang="es-ES" dirty="0" err="1">
                <a:latin typeface=""/>
              </a:rPr>
              <a:t>minim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veniam</a:t>
            </a:r>
            <a:r>
              <a:rPr lang="es-ES" dirty="0">
                <a:latin typeface=""/>
              </a:rPr>
              <a:t>, quis </a:t>
            </a:r>
            <a:r>
              <a:rPr lang="es-ES" dirty="0" err="1">
                <a:latin typeface=""/>
              </a:rPr>
              <a:t>nostrud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exerci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tation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ullamcorper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suscipit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lobortis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nisl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aliquip</a:t>
            </a:r>
            <a:r>
              <a:rPr lang="es-ES" dirty="0">
                <a:latin typeface=""/>
              </a:rPr>
              <a:t> ex </a:t>
            </a:r>
            <a:r>
              <a:rPr lang="es-ES" dirty="0" err="1">
                <a:latin typeface=""/>
              </a:rPr>
              <a:t>ea</a:t>
            </a:r>
            <a:r>
              <a:rPr lang="es-ES" dirty="0">
                <a:latin typeface=""/>
              </a:rPr>
              <a:t> commodo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. Duis </a:t>
            </a:r>
            <a:r>
              <a:rPr lang="es-ES" dirty="0" err="1">
                <a:latin typeface=""/>
              </a:rPr>
              <a:t>autem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iriure</a:t>
            </a:r>
            <a:r>
              <a:rPr lang="es-ES" dirty="0">
                <a:latin typeface=""/>
              </a:rPr>
              <a:t> dolor in </a:t>
            </a:r>
            <a:r>
              <a:rPr lang="es-ES" dirty="0" err="1">
                <a:latin typeface=""/>
              </a:rPr>
              <a:t>hendrerit</a:t>
            </a:r>
            <a:r>
              <a:rPr lang="es-ES" dirty="0">
                <a:latin typeface=""/>
              </a:rPr>
              <a:t> in </a:t>
            </a:r>
            <a:r>
              <a:rPr lang="es-ES" dirty="0" err="1">
                <a:latin typeface=""/>
              </a:rPr>
              <a:t>vulputate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velit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esse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molestie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vel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illum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feugiat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nulla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facilisis</a:t>
            </a:r>
            <a:r>
              <a:rPr lang="es-ES" dirty="0">
                <a:latin typeface=""/>
              </a:rPr>
              <a:t> at vero eros et </a:t>
            </a:r>
            <a:r>
              <a:rPr lang="es-ES" dirty="0" err="1">
                <a:latin typeface=""/>
              </a:rPr>
              <a:t>accumsan</a:t>
            </a:r>
            <a:r>
              <a:rPr lang="es-ES" dirty="0">
                <a:latin typeface=""/>
              </a:rPr>
              <a:t> et </a:t>
            </a:r>
            <a:r>
              <a:rPr lang="es-ES" dirty="0" err="1">
                <a:latin typeface=""/>
              </a:rPr>
              <a:t>iusto</a:t>
            </a:r>
            <a:r>
              <a:rPr lang="es-ES" dirty="0">
                <a:latin typeface=""/>
              </a:rPr>
              <a:t> odio </a:t>
            </a:r>
            <a:r>
              <a:rPr lang="es-ES" dirty="0" err="1">
                <a:latin typeface=""/>
              </a:rPr>
              <a:t>dignissim</a:t>
            </a:r>
            <a:r>
              <a:rPr lang="es-ES" dirty="0">
                <a:latin typeface=""/>
              </a:rPr>
              <a:t> qui </a:t>
            </a:r>
            <a:r>
              <a:rPr lang="es-ES" dirty="0" err="1">
                <a:latin typeface=""/>
              </a:rPr>
              <a:t>blandit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praesent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luptatum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zzril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delenit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augue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duis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te </a:t>
            </a:r>
            <a:r>
              <a:rPr lang="es-ES" dirty="0" err="1">
                <a:latin typeface=""/>
              </a:rPr>
              <a:t>feugait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nulla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facilisi</a:t>
            </a:r>
            <a:r>
              <a:rPr lang="es-ES" dirty="0">
                <a:latin typeface=""/>
              </a:rPr>
              <a:t>.</a:t>
            </a:r>
          </a:p>
          <a:p>
            <a:pPr marL="285744" lvl="1" indent="-285744" algn="just"/>
            <a:endParaRPr lang="es-ES" dirty="0">
              <a:latin typeface=""/>
            </a:endParaRPr>
          </a:p>
          <a:p>
            <a:pPr marL="285744" lvl="1" indent="-285744" algn="just"/>
            <a:r>
              <a:rPr lang="es-ES" dirty="0">
                <a:latin typeface=""/>
              </a:rPr>
              <a:t>Lorem </a:t>
            </a:r>
            <a:r>
              <a:rPr lang="es-ES" dirty="0" err="1">
                <a:latin typeface=""/>
              </a:rPr>
              <a:t>ipsum</a:t>
            </a:r>
            <a:r>
              <a:rPr lang="es-ES" dirty="0">
                <a:latin typeface=""/>
              </a:rPr>
              <a:t> dolor </a:t>
            </a:r>
            <a:r>
              <a:rPr lang="es-ES" dirty="0" err="1">
                <a:latin typeface=""/>
              </a:rPr>
              <a:t>sit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amet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cons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ectetuer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adipiscing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elit</a:t>
            </a:r>
            <a:r>
              <a:rPr lang="es-ES" dirty="0">
                <a:latin typeface=""/>
              </a:rPr>
              <a:t>, sed </a:t>
            </a:r>
            <a:r>
              <a:rPr lang="es-ES" dirty="0" err="1">
                <a:latin typeface=""/>
              </a:rPr>
              <a:t>diam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nonummy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nibh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euismod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tincidunt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laoreet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magna </a:t>
            </a:r>
            <a:r>
              <a:rPr lang="es-ES" dirty="0" err="1">
                <a:latin typeface=""/>
              </a:rPr>
              <a:t>aliquam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erat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volutpat</a:t>
            </a:r>
            <a:r>
              <a:rPr lang="es-ES" dirty="0">
                <a:latin typeface=""/>
              </a:rPr>
              <a:t>. Ut </a:t>
            </a:r>
            <a:r>
              <a:rPr lang="es-ES" dirty="0" err="1">
                <a:latin typeface=""/>
              </a:rPr>
              <a:t>wisi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enim</a:t>
            </a:r>
            <a:r>
              <a:rPr lang="es-ES" dirty="0">
                <a:latin typeface=""/>
              </a:rPr>
              <a:t> ad </a:t>
            </a:r>
            <a:r>
              <a:rPr lang="es-ES" dirty="0" err="1">
                <a:latin typeface=""/>
              </a:rPr>
              <a:t>minim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veniam</a:t>
            </a:r>
            <a:r>
              <a:rPr lang="es-ES" dirty="0">
                <a:latin typeface=""/>
              </a:rPr>
              <a:t>, quis </a:t>
            </a:r>
            <a:r>
              <a:rPr lang="es-ES" dirty="0" err="1">
                <a:latin typeface=""/>
              </a:rPr>
              <a:t>nostrud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exerci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tation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ullamcorper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suscipit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lobortis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nisl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aliquip</a:t>
            </a:r>
            <a:r>
              <a:rPr lang="es-ES" dirty="0">
                <a:latin typeface=""/>
              </a:rPr>
              <a:t> ex </a:t>
            </a:r>
            <a:r>
              <a:rPr lang="es-ES" dirty="0" err="1">
                <a:latin typeface=""/>
              </a:rPr>
              <a:t>ea</a:t>
            </a:r>
            <a:r>
              <a:rPr lang="es-ES" dirty="0">
                <a:latin typeface=""/>
              </a:rPr>
              <a:t> commodo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.</a:t>
            </a:r>
          </a:p>
          <a:p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E3A16F7-1E27-9AB6-E448-3B92F016B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515599" cy="365125"/>
          </a:xfrm>
        </p:spPr>
        <p:txBody>
          <a:bodyPr/>
          <a:lstStyle/>
          <a:p>
            <a:r>
              <a:rPr lang="es-ES" b="1" dirty="0">
                <a:solidFill>
                  <a:srgbClr val="D73D3D"/>
                </a:solidFill>
                <a:latin typeface=""/>
              </a:rPr>
              <a:t>II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Congrés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Internacional</a:t>
            </a:r>
          </a:p>
          <a:p>
            <a:r>
              <a:rPr lang="es-ES" b="1" dirty="0" err="1">
                <a:solidFill>
                  <a:srgbClr val="D73D3D"/>
                </a:solidFill>
                <a:latin typeface=""/>
              </a:rPr>
              <a:t>Capitalisme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i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Educació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: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Tecnologies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Digitals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i Extrema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Dreta</a:t>
            </a:r>
            <a:endParaRPr lang="es-ES" b="1" dirty="0">
              <a:solidFill>
                <a:srgbClr val="D73D3D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23798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B0332-3BE5-A442-6E41-F4707C9C4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01063E-688A-A668-038C-F98AD5A3B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"/>
              </a:rPr>
              <a:t>Títol</a:t>
            </a:r>
            <a:endParaRPr lang="es-ES" dirty="0">
              <a:latin typeface="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402F67-3892-211B-D946-78827FB66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Lorem ipsum dolor sit </a:t>
            </a:r>
            <a:r>
              <a:rPr lang="en-US" b="1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amet</a:t>
            </a: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, </a:t>
            </a:r>
            <a:r>
              <a:rPr lang="en-US" b="1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consectetur</a:t>
            </a: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 </a:t>
            </a:r>
            <a:r>
              <a:rPr lang="en-US" b="1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adipiscing</a:t>
            </a: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 </a:t>
            </a:r>
            <a:r>
              <a:rPr lang="en-US" b="1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elit</a:t>
            </a: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. </a:t>
            </a:r>
            <a:endParaRPr lang="es-ES" kern="100" dirty="0">
              <a:solidFill>
                <a:srgbClr val="D73D3D"/>
              </a:solidFill>
              <a:effectLst/>
              <a:latin typeface=""/>
              <a:ea typeface="Calibri" panose="020F0502020204030204" pitchFamily="34" charset="0"/>
              <a:cs typeface="Times New Roman (Cuerpo en alfa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en-US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Curabitur</a:t>
            </a:r>
            <a:r>
              <a:rPr lang="en-US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 non magna </a:t>
            </a:r>
            <a:r>
              <a:rPr lang="en-US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massa</a:t>
            </a:r>
            <a:r>
              <a:rPr lang="en-US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.</a:t>
            </a:r>
            <a:endParaRPr lang="es-ES" kern="100" dirty="0">
              <a:solidFill>
                <a:srgbClr val="D73D3D"/>
              </a:solidFill>
              <a:effectLst/>
              <a:latin typeface=""/>
              <a:ea typeface="Calibri" panose="020F0502020204030204" pitchFamily="34" charset="0"/>
              <a:cs typeface="Times New Roman (Cuerpo en alfa"/>
            </a:endParaRPr>
          </a:p>
          <a:p>
            <a:pPr marL="285744" lvl="1" indent="-285744" algn="just"/>
            <a:endParaRPr lang="es-ES" dirty="0">
              <a:latin typeface=""/>
            </a:endParaRPr>
          </a:p>
          <a:p>
            <a:pPr marL="285744" lvl="1" indent="-285744" algn="just"/>
            <a:r>
              <a:rPr lang="es-ES" dirty="0">
                <a:latin typeface=""/>
              </a:rPr>
              <a:t>Lorem </a:t>
            </a:r>
            <a:r>
              <a:rPr lang="es-ES" dirty="0" err="1">
                <a:latin typeface=""/>
              </a:rPr>
              <a:t>ipsum</a:t>
            </a:r>
            <a:r>
              <a:rPr lang="es-ES" dirty="0">
                <a:latin typeface=""/>
              </a:rPr>
              <a:t> dolor </a:t>
            </a:r>
            <a:r>
              <a:rPr lang="es-ES" dirty="0" err="1">
                <a:latin typeface=""/>
              </a:rPr>
              <a:t>sit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amet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consectetuer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adipiscing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elit</a:t>
            </a:r>
            <a:r>
              <a:rPr lang="es-ES" dirty="0">
                <a:latin typeface=""/>
              </a:rPr>
              <a:t>, sed </a:t>
            </a:r>
            <a:r>
              <a:rPr lang="es-ES" dirty="0" err="1">
                <a:latin typeface=""/>
              </a:rPr>
              <a:t>diam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nonummy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nibh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euismod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tincidunt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laoreet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magna </a:t>
            </a:r>
            <a:r>
              <a:rPr lang="es-ES" dirty="0" err="1">
                <a:latin typeface=""/>
              </a:rPr>
              <a:t>aliquam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erat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volutpat</a:t>
            </a:r>
            <a:r>
              <a:rPr lang="es-ES" dirty="0">
                <a:latin typeface=""/>
              </a:rPr>
              <a:t>. Ut </a:t>
            </a:r>
            <a:r>
              <a:rPr lang="es-ES" dirty="0" err="1">
                <a:latin typeface=""/>
              </a:rPr>
              <a:t>wisi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enim</a:t>
            </a:r>
            <a:r>
              <a:rPr lang="es-ES" dirty="0">
                <a:latin typeface=""/>
              </a:rPr>
              <a:t> ad </a:t>
            </a:r>
            <a:r>
              <a:rPr lang="es-ES" dirty="0" err="1">
                <a:latin typeface=""/>
              </a:rPr>
              <a:t>minim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veniam</a:t>
            </a:r>
            <a:r>
              <a:rPr lang="es-ES" dirty="0">
                <a:latin typeface=""/>
              </a:rPr>
              <a:t>, quis </a:t>
            </a:r>
            <a:r>
              <a:rPr lang="es-ES" dirty="0" err="1">
                <a:latin typeface=""/>
              </a:rPr>
              <a:t>nostrud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exerci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tation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ullamcorper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suscipit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lobortis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nisl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aliquip</a:t>
            </a:r>
            <a:r>
              <a:rPr lang="es-ES" dirty="0">
                <a:latin typeface=""/>
              </a:rPr>
              <a:t> ex </a:t>
            </a:r>
            <a:r>
              <a:rPr lang="es-ES" dirty="0" err="1">
                <a:latin typeface=""/>
              </a:rPr>
              <a:t>ea</a:t>
            </a:r>
            <a:r>
              <a:rPr lang="es-ES" dirty="0">
                <a:latin typeface=""/>
              </a:rPr>
              <a:t> commodo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. Duis </a:t>
            </a:r>
            <a:r>
              <a:rPr lang="es-ES" dirty="0" err="1">
                <a:latin typeface=""/>
              </a:rPr>
              <a:t>autem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iriure</a:t>
            </a:r>
            <a:r>
              <a:rPr lang="es-ES" dirty="0">
                <a:latin typeface=""/>
              </a:rPr>
              <a:t> dolor in </a:t>
            </a:r>
            <a:r>
              <a:rPr lang="es-ES" dirty="0" err="1">
                <a:latin typeface=""/>
              </a:rPr>
              <a:t>hendrerit</a:t>
            </a:r>
            <a:r>
              <a:rPr lang="es-ES" dirty="0">
                <a:latin typeface=""/>
              </a:rPr>
              <a:t> in </a:t>
            </a:r>
            <a:r>
              <a:rPr lang="es-ES" dirty="0" err="1">
                <a:latin typeface=""/>
              </a:rPr>
              <a:t>vulputate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velit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esse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molestie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vel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illum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feugiat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nulla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facilisis</a:t>
            </a:r>
            <a:r>
              <a:rPr lang="es-ES" dirty="0">
                <a:latin typeface=""/>
              </a:rPr>
              <a:t> at vero eros et </a:t>
            </a:r>
            <a:r>
              <a:rPr lang="es-ES" dirty="0" err="1">
                <a:latin typeface=""/>
              </a:rPr>
              <a:t>accumsan</a:t>
            </a:r>
            <a:r>
              <a:rPr lang="es-ES" dirty="0">
                <a:latin typeface=""/>
              </a:rPr>
              <a:t> et </a:t>
            </a:r>
            <a:r>
              <a:rPr lang="es-ES" dirty="0" err="1">
                <a:latin typeface=""/>
              </a:rPr>
              <a:t>iusto</a:t>
            </a:r>
            <a:r>
              <a:rPr lang="es-ES" dirty="0">
                <a:latin typeface=""/>
              </a:rPr>
              <a:t> odio </a:t>
            </a:r>
            <a:r>
              <a:rPr lang="es-ES" dirty="0" err="1">
                <a:latin typeface=""/>
              </a:rPr>
              <a:t>dignissim</a:t>
            </a:r>
            <a:r>
              <a:rPr lang="es-ES" dirty="0">
                <a:latin typeface=""/>
              </a:rPr>
              <a:t> qui </a:t>
            </a:r>
            <a:r>
              <a:rPr lang="es-ES" dirty="0" err="1">
                <a:latin typeface=""/>
              </a:rPr>
              <a:t>blandit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praesent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luptatum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zzril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delenit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augue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duis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te </a:t>
            </a:r>
            <a:r>
              <a:rPr lang="es-ES" dirty="0" err="1">
                <a:latin typeface=""/>
              </a:rPr>
              <a:t>feugait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nulla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facilisi</a:t>
            </a:r>
            <a:r>
              <a:rPr lang="es-ES" dirty="0">
                <a:latin typeface=""/>
              </a:rPr>
              <a:t>.</a:t>
            </a:r>
          </a:p>
          <a:p>
            <a:pPr marL="285744" lvl="1" indent="-285744" algn="just"/>
            <a:endParaRPr lang="es-ES" dirty="0">
              <a:latin typeface=""/>
            </a:endParaRPr>
          </a:p>
          <a:p>
            <a:pPr marL="285744" lvl="1" indent="-285744" algn="just"/>
            <a:r>
              <a:rPr lang="es-ES" dirty="0">
                <a:latin typeface=""/>
              </a:rPr>
              <a:t>Lorem </a:t>
            </a:r>
            <a:r>
              <a:rPr lang="es-ES" dirty="0" err="1">
                <a:latin typeface=""/>
              </a:rPr>
              <a:t>ipsum</a:t>
            </a:r>
            <a:r>
              <a:rPr lang="es-ES" dirty="0">
                <a:latin typeface=""/>
              </a:rPr>
              <a:t> dolor </a:t>
            </a:r>
            <a:r>
              <a:rPr lang="es-ES" dirty="0" err="1">
                <a:latin typeface=""/>
              </a:rPr>
              <a:t>sit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amet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cons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ectetuer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adipiscing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elit</a:t>
            </a:r>
            <a:r>
              <a:rPr lang="es-ES" dirty="0">
                <a:latin typeface=""/>
              </a:rPr>
              <a:t>, sed </a:t>
            </a:r>
            <a:r>
              <a:rPr lang="es-ES" dirty="0" err="1">
                <a:latin typeface=""/>
              </a:rPr>
              <a:t>diam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nonummy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nibh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euismod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tincidunt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laoreet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magna </a:t>
            </a:r>
            <a:r>
              <a:rPr lang="es-ES" dirty="0" err="1">
                <a:latin typeface=""/>
              </a:rPr>
              <a:t>aliquam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erat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volutpat</a:t>
            </a:r>
            <a:r>
              <a:rPr lang="es-ES" dirty="0">
                <a:latin typeface=""/>
              </a:rPr>
              <a:t>. Ut </a:t>
            </a:r>
            <a:r>
              <a:rPr lang="es-ES" dirty="0" err="1">
                <a:latin typeface=""/>
              </a:rPr>
              <a:t>wisi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enim</a:t>
            </a:r>
            <a:r>
              <a:rPr lang="es-ES" dirty="0">
                <a:latin typeface=""/>
              </a:rPr>
              <a:t> ad </a:t>
            </a:r>
            <a:r>
              <a:rPr lang="es-ES" dirty="0" err="1">
                <a:latin typeface=""/>
              </a:rPr>
              <a:t>minim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veniam</a:t>
            </a:r>
            <a:r>
              <a:rPr lang="es-ES" dirty="0">
                <a:latin typeface=""/>
              </a:rPr>
              <a:t>, quis </a:t>
            </a:r>
            <a:r>
              <a:rPr lang="es-ES" dirty="0" err="1">
                <a:latin typeface=""/>
              </a:rPr>
              <a:t>nostrud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exerci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tation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ullamcorper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suscipit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lobortis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nisl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aliquip</a:t>
            </a:r>
            <a:r>
              <a:rPr lang="es-ES" dirty="0">
                <a:latin typeface=""/>
              </a:rPr>
              <a:t> ex </a:t>
            </a:r>
            <a:r>
              <a:rPr lang="es-ES" dirty="0" err="1">
                <a:latin typeface=""/>
              </a:rPr>
              <a:t>ea</a:t>
            </a:r>
            <a:r>
              <a:rPr lang="es-ES" dirty="0">
                <a:latin typeface=""/>
              </a:rPr>
              <a:t> commodo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.</a:t>
            </a:r>
          </a:p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45E0E0F-521A-E03A-0D0E-F05031F51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44" lvl="1" indent="-285744" algn="just"/>
            <a:r>
              <a:rPr lang="es-ES" dirty="0">
                <a:latin typeface=""/>
              </a:rPr>
              <a:t>Lorem </a:t>
            </a:r>
            <a:r>
              <a:rPr lang="es-ES" dirty="0" err="1">
                <a:latin typeface=""/>
              </a:rPr>
              <a:t>ipsum</a:t>
            </a:r>
            <a:r>
              <a:rPr lang="es-ES" dirty="0">
                <a:latin typeface=""/>
              </a:rPr>
              <a:t> dolor </a:t>
            </a:r>
            <a:r>
              <a:rPr lang="es-ES" dirty="0" err="1">
                <a:latin typeface=""/>
              </a:rPr>
              <a:t>sit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amet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consectetuer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adipiscing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elit</a:t>
            </a:r>
            <a:r>
              <a:rPr lang="es-ES" dirty="0">
                <a:latin typeface=""/>
              </a:rPr>
              <a:t>, sed </a:t>
            </a:r>
            <a:r>
              <a:rPr lang="es-ES" dirty="0" err="1">
                <a:latin typeface=""/>
              </a:rPr>
              <a:t>diam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nonummy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nibh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euismod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tincidunt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laoreet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magna </a:t>
            </a:r>
            <a:r>
              <a:rPr lang="es-ES" dirty="0" err="1">
                <a:latin typeface=""/>
              </a:rPr>
              <a:t>aliquam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erat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volutpat</a:t>
            </a:r>
            <a:r>
              <a:rPr lang="es-ES" dirty="0">
                <a:latin typeface=""/>
              </a:rPr>
              <a:t>. Ut </a:t>
            </a:r>
            <a:r>
              <a:rPr lang="es-ES" dirty="0" err="1">
                <a:latin typeface=""/>
              </a:rPr>
              <a:t>wisi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enim</a:t>
            </a:r>
            <a:r>
              <a:rPr lang="es-ES" dirty="0">
                <a:latin typeface=""/>
              </a:rPr>
              <a:t> ad </a:t>
            </a:r>
            <a:r>
              <a:rPr lang="es-ES" dirty="0" err="1">
                <a:latin typeface=""/>
              </a:rPr>
              <a:t>minim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veniam</a:t>
            </a:r>
            <a:r>
              <a:rPr lang="es-ES" dirty="0">
                <a:latin typeface=""/>
              </a:rPr>
              <a:t>, quis </a:t>
            </a:r>
            <a:r>
              <a:rPr lang="es-ES" dirty="0" err="1">
                <a:latin typeface=""/>
              </a:rPr>
              <a:t>nostrud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exerci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tation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ullamcorper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suscipit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lobortis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nisl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aliquip</a:t>
            </a:r>
            <a:r>
              <a:rPr lang="es-ES" dirty="0">
                <a:latin typeface=""/>
              </a:rPr>
              <a:t> ex </a:t>
            </a:r>
            <a:r>
              <a:rPr lang="es-ES" dirty="0" err="1">
                <a:latin typeface=""/>
              </a:rPr>
              <a:t>ea</a:t>
            </a:r>
            <a:r>
              <a:rPr lang="es-ES" dirty="0">
                <a:latin typeface=""/>
              </a:rPr>
              <a:t> commodo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. Duis </a:t>
            </a:r>
            <a:r>
              <a:rPr lang="es-ES" dirty="0" err="1">
                <a:latin typeface=""/>
              </a:rPr>
              <a:t>autem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iriure</a:t>
            </a:r>
            <a:r>
              <a:rPr lang="es-ES" dirty="0">
                <a:latin typeface=""/>
              </a:rPr>
              <a:t> dolor in </a:t>
            </a:r>
            <a:r>
              <a:rPr lang="es-ES" dirty="0" err="1">
                <a:latin typeface=""/>
              </a:rPr>
              <a:t>hendrerit</a:t>
            </a:r>
            <a:r>
              <a:rPr lang="es-ES" dirty="0">
                <a:latin typeface=""/>
              </a:rPr>
              <a:t> in </a:t>
            </a:r>
            <a:r>
              <a:rPr lang="es-ES" dirty="0" err="1">
                <a:latin typeface=""/>
              </a:rPr>
              <a:t>vulputate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velit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esse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molestie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vel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illum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feugiat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nulla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facilisis</a:t>
            </a:r>
            <a:r>
              <a:rPr lang="es-ES" dirty="0">
                <a:latin typeface=""/>
              </a:rPr>
              <a:t> at vero eros et </a:t>
            </a:r>
            <a:r>
              <a:rPr lang="es-ES" dirty="0" err="1">
                <a:latin typeface=""/>
              </a:rPr>
              <a:t>accumsan</a:t>
            </a:r>
            <a:r>
              <a:rPr lang="es-ES" dirty="0">
                <a:latin typeface=""/>
              </a:rPr>
              <a:t> et </a:t>
            </a:r>
            <a:r>
              <a:rPr lang="es-ES" dirty="0" err="1">
                <a:latin typeface=""/>
              </a:rPr>
              <a:t>iusto</a:t>
            </a:r>
            <a:r>
              <a:rPr lang="es-ES" dirty="0">
                <a:latin typeface=""/>
              </a:rPr>
              <a:t> odio </a:t>
            </a:r>
            <a:r>
              <a:rPr lang="es-ES" dirty="0" err="1">
                <a:latin typeface=""/>
              </a:rPr>
              <a:t>dignissim</a:t>
            </a:r>
            <a:r>
              <a:rPr lang="es-ES" dirty="0">
                <a:latin typeface=""/>
              </a:rPr>
              <a:t> qui </a:t>
            </a:r>
            <a:r>
              <a:rPr lang="es-ES" dirty="0" err="1">
                <a:latin typeface=""/>
              </a:rPr>
              <a:t>blandit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praesent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luptatum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zzril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delenit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augue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duis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te </a:t>
            </a:r>
            <a:r>
              <a:rPr lang="es-ES" dirty="0" err="1">
                <a:latin typeface=""/>
              </a:rPr>
              <a:t>feugait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nulla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facilisi</a:t>
            </a:r>
            <a:r>
              <a:rPr lang="es-ES" dirty="0">
                <a:latin typeface=""/>
              </a:rPr>
              <a:t>.</a:t>
            </a:r>
          </a:p>
          <a:p>
            <a:pPr marL="285744" lvl="1" indent="-285744" algn="just"/>
            <a:endParaRPr lang="es-ES" dirty="0">
              <a:latin typeface=""/>
            </a:endParaRPr>
          </a:p>
          <a:p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6D32727-A307-ABAB-7B86-8F5F0C4E9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27351" y="6324453"/>
            <a:ext cx="5137298" cy="365125"/>
          </a:xfrm>
        </p:spPr>
        <p:txBody>
          <a:bodyPr/>
          <a:lstStyle/>
          <a:p>
            <a:r>
              <a:rPr lang="es-ES" b="1" dirty="0">
                <a:solidFill>
                  <a:srgbClr val="D73D3D"/>
                </a:solidFill>
                <a:latin typeface=""/>
              </a:rPr>
              <a:t>II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Congrés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Internacional</a:t>
            </a:r>
          </a:p>
          <a:p>
            <a:r>
              <a:rPr lang="es-ES" b="1" dirty="0" err="1">
                <a:solidFill>
                  <a:srgbClr val="D73D3D"/>
                </a:solidFill>
                <a:latin typeface=""/>
              </a:rPr>
              <a:t>Capitalisme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i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Educació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: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Tecnologies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Digitals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i Extrema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Dreta</a:t>
            </a:r>
            <a:endParaRPr lang="es-ES" b="1" dirty="0">
              <a:solidFill>
                <a:srgbClr val="D73D3D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1938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D82A6-7A9C-26A7-648C-A422A0621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CF3AF-BA40-CB6C-7517-8C7DDAE0F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"/>
              </a:rPr>
              <a:t>Títol</a:t>
            </a:r>
            <a:endParaRPr lang="es-ES" dirty="0">
              <a:latin typeface="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AD5F6C-406D-563D-E068-4F32527F8B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Lorem ipsum dolor sit </a:t>
            </a:r>
            <a:r>
              <a:rPr lang="en-US" b="1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amet</a:t>
            </a: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, </a:t>
            </a:r>
            <a:r>
              <a:rPr lang="en-US" b="1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consectetur</a:t>
            </a: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 </a:t>
            </a:r>
            <a:r>
              <a:rPr lang="en-US" b="1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adipiscing</a:t>
            </a: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 </a:t>
            </a:r>
            <a:r>
              <a:rPr lang="en-US" b="1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elit</a:t>
            </a:r>
            <a:r>
              <a:rPr lang="en-US" b="1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. </a:t>
            </a:r>
            <a:endParaRPr lang="es-ES" kern="100" dirty="0">
              <a:solidFill>
                <a:srgbClr val="D73D3D"/>
              </a:solidFill>
              <a:effectLst/>
              <a:latin typeface=""/>
              <a:ea typeface="Calibri" panose="020F0502020204030204" pitchFamily="34" charset="0"/>
              <a:cs typeface="Times New Roman (Cuerpo en alfa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en-US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Curabitur</a:t>
            </a:r>
            <a:r>
              <a:rPr lang="en-US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 non magna </a:t>
            </a:r>
            <a:r>
              <a:rPr lang="en-US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massa</a:t>
            </a:r>
            <a:r>
              <a:rPr lang="en-US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.</a:t>
            </a:r>
            <a:endParaRPr lang="es-ES" kern="100" dirty="0">
              <a:solidFill>
                <a:srgbClr val="D73D3D"/>
              </a:solidFill>
              <a:effectLst/>
              <a:latin typeface=""/>
              <a:ea typeface="Calibri" panose="020F0502020204030204" pitchFamily="34" charset="0"/>
              <a:cs typeface="Times New Roman (Cuerpo en alfa"/>
            </a:endParaRPr>
          </a:p>
          <a:p>
            <a:pPr marL="285744" lvl="1" indent="-285744" algn="just"/>
            <a:endParaRPr lang="es-ES" dirty="0">
              <a:latin typeface=""/>
            </a:endParaRPr>
          </a:p>
          <a:p>
            <a:pPr marL="285744" lvl="1" indent="-285744" algn="just"/>
            <a:r>
              <a:rPr lang="es-ES" dirty="0">
                <a:latin typeface=""/>
              </a:rPr>
              <a:t>Lorem </a:t>
            </a:r>
            <a:r>
              <a:rPr lang="es-ES" dirty="0" err="1">
                <a:latin typeface=""/>
              </a:rPr>
              <a:t>ipsum</a:t>
            </a:r>
            <a:r>
              <a:rPr lang="es-ES" dirty="0">
                <a:latin typeface=""/>
              </a:rPr>
              <a:t> dolor </a:t>
            </a:r>
            <a:r>
              <a:rPr lang="es-ES" dirty="0" err="1">
                <a:latin typeface=""/>
              </a:rPr>
              <a:t>sit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amet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consectetuer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adipiscing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elit</a:t>
            </a:r>
            <a:r>
              <a:rPr lang="es-ES" dirty="0">
                <a:latin typeface=""/>
              </a:rPr>
              <a:t>, sed </a:t>
            </a:r>
            <a:r>
              <a:rPr lang="es-ES" dirty="0" err="1">
                <a:latin typeface=""/>
              </a:rPr>
              <a:t>diam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nonummy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nibh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euismod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tincidunt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laoreet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magna </a:t>
            </a:r>
            <a:r>
              <a:rPr lang="es-ES" dirty="0" err="1">
                <a:latin typeface=""/>
              </a:rPr>
              <a:t>aliquam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erat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volutpat</a:t>
            </a:r>
            <a:r>
              <a:rPr lang="es-ES" dirty="0">
                <a:latin typeface=""/>
              </a:rPr>
              <a:t>. Ut </a:t>
            </a:r>
            <a:r>
              <a:rPr lang="es-ES" dirty="0" err="1">
                <a:latin typeface=""/>
              </a:rPr>
              <a:t>wisi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enim</a:t>
            </a:r>
            <a:r>
              <a:rPr lang="es-ES" dirty="0">
                <a:latin typeface=""/>
              </a:rPr>
              <a:t> ad </a:t>
            </a:r>
            <a:r>
              <a:rPr lang="es-ES" dirty="0" err="1">
                <a:latin typeface=""/>
              </a:rPr>
              <a:t>minim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veniam</a:t>
            </a:r>
            <a:r>
              <a:rPr lang="es-ES" dirty="0">
                <a:latin typeface=""/>
              </a:rPr>
              <a:t>, quis </a:t>
            </a:r>
            <a:r>
              <a:rPr lang="es-ES" dirty="0" err="1">
                <a:latin typeface=""/>
              </a:rPr>
              <a:t>nostrud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exerci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tation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ullamcorper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suscipit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lobortis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nisl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aliquip</a:t>
            </a:r>
            <a:r>
              <a:rPr lang="es-ES" dirty="0">
                <a:latin typeface=""/>
              </a:rPr>
              <a:t> ex </a:t>
            </a:r>
            <a:r>
              <a:rPr lang="es-ES" dirty="0" err="1">
                <a:latin typeface=""/>
              </a:rPr>
              <a:t>ea</a:t>
            </a:r>
            <a:r>
              <a:rPr lang="es-ES" dirty="0">
                <a:latin typeface=""/>
              </a:rPr>
              <a:t> commodo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. Duis </a:t>
            </a:r>
            <a:r>
              <a:rPr lang="es-ES" dirty="0" err="1">
                <a:latin typeface=""/>
              </a:rPr>
              <a:t>autem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iriure</a:t>
            </a:r>
            <a:r>
              <a:rPr lang="es-ES" dirty="0">
                <a:latin typeface=""/>
              </a:rPr>
              <a:t> dolor in </a:t>
            </a:r>
            <a:r>
              <a:rPr lang="es-ES" dirty="0" err="1">
                <a:latin typeface=""/>
              </a:rPr>
              <a:t>hendrerit</a:t>
            </a:r>
            <a:r>
              <a:rPr lang="es-ES" dirty="0">
                <a:latin typeface=""/>
              </a:rPr>
              <a:t> in </a:t>
            </a:r>
            <a:r>
              <a:rPr lang="es-ES" dirty="0" err="1">
                <a:latin typeface=""/>
              </a:rPr>
              <a:t>vulputate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velit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esse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molestie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vel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illum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feugiat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nulla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facilisis</a:t>
            </a:r>
            <a:r>
              <a:rPr lang="es-ES" dirty="0">
                <a:latin typeface=""/>
              </a:rPr>
              <a:t> at vero eros et </a:t>
            </a:r>
            <a:r>
              <a:rPr lang="es-ES" dirty="0" err="1">
                <a:latin typeface=""/>
              </a:rPr>
              <a:t>accumsan</a:t>
            </a:r>
            <a:r>
              <a:rPr lang="es-ES" dirty="0">
                <a:latin typeface=""/>
              </a:rPr>
              <a:t> et </a:t>
            </a:r>
            <a:r>
              <a:rPr lang="es-ES" dirty="0" err="1">
                <a:latin typeface=""/>
              </a:rPr>
              <a:t>iusto</a:t>
            </a:r>
            <a:r>
              <a:rPr lang="es-ES" dirty="0">
                <a:latin typeface=""/>
              </a:rPr>
              <a:t> odio </a:t>
            </a:r>
            <a:r>
              <a:rPr lang="es-ES" dirty="0" err="1">
                <a:latin typeface=""/>
              </a:rPr>
              <a:t>dignissim</a:t>
            </a:r>
            <a:r>
              <a:rPr lang="es-ES" dirty="0">
                <a:latin typeface=""/>
              </a:rPr>
              <a:t> qui </a:t>
            </a:r>
            <a:r>
              <a:rPr lang="es-ES" dirty="0" err="1">
                <a:latin typeface=""/>
              </a:rPr>
              <a:t>blandit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praesent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luptatum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zzril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delenit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augue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duis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te </a:t>
            </a:r>
            <a:r>
              <a:rPr lang="es-ES" dirty="0" err="1">
                <a:latin typeface=""/>
              </a:rPr>
              <a:t>feugait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nulla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facilisi</a:t>
            </a:r>
            <a:r>
              <a:rPr lang="es-ES" dirty="0">
                <a:latin typeface=""/>
              </a:rPr>
              <a:t>.</a:t>
            </a:r>
          </a:p>
          <a:p>
            <a:pPr marL="285744" lvl="1" indent="-285744" algn="just"/>
            <a:endParaRPr lang="es-ES" dirty="0">
              <a:latin typeface=""/>
            </a:endParaRPr>
          </a:p>
          <a:p>
            <a:pPr marL="285744" lvl="1" indent="-285744" algn="just"/>
            <a:r>
              <a:rPr lang="es-ES" dirty="0">
                <a:latin typeface=""/>
              </a:rPr>
              <a:t>Lorem </a:t>
            </a:r>
            <a:r>
              <a:rPr lang="es-ES" dirty="0" err="1">
                <a:latin typeface=""/>
              </a:rPr>
              <a:t>ipsum</a:t>
            </a:r>
            <a:r>
              <a:rPr lang="es-ES" dirty="0">
                <a:latin typeface=""/>
              </a:rPr>
              <a:t> dolor </a:t>
            </a:r>
            <a:r>
              <a:rPr lang="es-ES" dirty="0" err="1">
                <a:latin typeface=""/>
              </a:rPr>
              <a:t>sit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amet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cons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ectetuer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adipiscing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elit</a:t>
            </a:r>
            <a:r>
              <a:rPr lang="es-ES" dirty="0">
                <a:latin typeface=""/>
              </a:rPr>
              <a:t>, sed </a:t>
            </a:r>
            <a:r>
              <a:rPr lang="es-ES" dirty="0" err="1">
                <a:latin typeface=""/>
              </a:rPr>
              <a:t>diam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nonummy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nibh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euismod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tincidunt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laoreet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magna </a:t>
            </a:r>
            <a:r>
              <a:rPr lang="es-ES" dirty="0" err="1">
                <a:latin typeface=""/>
              </a:rPr>
              <a:t>aliquam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erat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volutpat</a:t>
            </a:r>
            <a:r>
              <a:rPr lang="es-ES" dirty="0">
                <a:latin typeface=""/>
              </a:rPr>
              <a:t>. Ut </a:t>
            </a:r>
            <a:r>
              <a:rPr lang="es-ES" dirty="0" err="1">
                <a:latin typeface=""/>
              </a:rPr>
              <a:t>wisi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enim</a:t>
            </a:r>
            <a:r>
              <a:rPr lang="es-ES" dirty="0">
                <a:latin typeface=""/>
              </a:rPr>
              <a:t> ad </a:t>
            </a:r>
            <a:r>
              <a:rPr lang="es-ES" dirty="0" err="1">
                <a:latin typeface=""/>
              </a:rPr>
              <a:t>minim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veniam</a:t>
            </a:r>
            <a:r>
              <a:rPr lang="es-ES" dirty="0">
                <a:latin typeface=""/>
              </a:rPr>
              <a:t>, quis </a:t>
            </a:r>
            <a:r>
              <a:rPr lang="es-ES" dirty="0" err="1">
                <a:latin typeface=""/>
              </a:rPr>
              <a:t>nostrud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exerci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tation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ullamcorper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suscipit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lobortis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nisl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aliquip</a:t>
            </a:r>
            <a:r>
              <a:rPr lang="es-ES" dirty="0">
                <a:latin typeface=""/>
              </a:rPr>
              <a:t> ex </a:t>
            </a:r>
            <a:r>
              <a:rPr lang="es-ES" dirty="0" err="1">
                <a:latin typeface=""/>
              </a:rPr>
              <a:t>ea</a:t>
            </a:r>
            <a:r>
              <a:rPr lang="es-ES" dirty="0">
                <a:latin typeface=""/>
              </a:rPr>
              <a:t> commodo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.</a:t>
            </a:r>
          </a:p>
          <a:p>
            <a:endParaRPr lang="es-E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7EF6DBA-528B-167E-32C7-4F0B3E3B76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s-ES"/>
          </a:p>
        </p:txBody>
      </p:sp>
      <p:sp>
        <p:nvSpPr>
          <p:cNvPr id="7" name="Marcador de pie de página 3">
            <a:extLst>
              <a:ext uri="{FF2B5EF4-FFF2-40B4-BE49-F238E27FC236}">
                <a16:creationId xmlns:a16="http://schemas.microsoft.com/office/drawing/2014/main" id="{14E1C26E-624B-E219-B2B3-99938F19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515599" cy="365125"/>
          </a:xfrm>
        </p:spPr>
        <p:txBody>
          <a:bodyPr/>
          <a:lstStyle/>
          <a:p>
            <a:r>
              <a:rPr lang="es-ES" b="1" dirty="0">
                <a:solidFill>
                  <a:srgbClr val="D73D3D"/>
                </a:solidFill>
                <a:latin typeface=""/>
              </a:rPr>
              <a:t>II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Congrés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Internacional</a:t>
            </a:r>
          </a:p>
          <a:p>
            <a:r>
              <a:rPr lang="es-ES" b="1" dirty="0" err="1">
                <a:solidFill>
                  <a:srgbClr val="D73D3D"/>
                </a:solidFill>
                <a:latin typeface=""/>
              </a:rPr>
              <a:t>Capitalisme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i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Educació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: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Tecnologies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Digitals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i Extrema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Dreta</a:t>
            </a:r>
            <a:endParaRPr lang="es-ES" b="1" dirty="0">
              <a:solidFill>
                <a:srgbClr val="D73D3D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55939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D128C-2ACA-7888-F0D8-BC0D9F5FC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98FB47-0CFE-5FA6-7B61-00DE13233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"/>
              </a:rPr>
              <a:t>Títol</a:t>
            </a:r>
            <a:endParaRPr lang="es-ES" dirty="0">
              <a:latin typeface="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8BAADEE8-C2DA-117F-1C6C-87B0D09FA1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kern="100" dirty="0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1. Lorem ipsum dolor sit </a:t>
            </a:r>
            <a:r>
              <a:rPr lang="en-US" kern="100" dirty="0" err="1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amet</a:t>
            </a:r>
            <a:r>
              <a:rPr lang="en-US" kern="100" dirty="0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, </a:t>
            </a:r>
            <a:r>
              <a:rPr lang="en-US" kern="100" dirty="0" err="1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consectetur</a:t>
            </a:r>
            <a:r>
              <a:rPr lang="en-US" kern="100" dirty="0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 </a:t>
            </a:r>
            <a:r>
              <a:rPr lang="en-US" kern="100" dirty="0" err="1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adipiscing</a:t>
            </a:r>
            <a:r>
              <a:rPr lang="en-US" kern="100" dirty="0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 </a:t>
            </a:r>
            <a:r>
              <a:rPr lang="en-US" kern="100" dirty="0" err="1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elit</a:t>
            </a:r>
            <a:r>
              <a:rPr lang="en-US" kern="100" dirty="0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. </a:t>
            </a:r>
            <a:endParaRPr lang="es-ES" kern="100" dirty="0">
              <a:solidFill>
                <a:srgbClr val="D73D3D"/>
              </a:solidFill>
              <a:effectLst/>
              <a:latin typeface=""/>
              <a:ea typeface="Calibri" panose="020F0502020204030204" pitchFamily="34" charset="0"/>
              <a:cs typeface="Times New Roman (Cuerpo en alfa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8A3A95-3AA4-4BB8-F56C-9276FB98716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742950" lvl="1" indent="-285750" algn="just">
              <a:buFont typeface="+mj-lt"/>
              <a:buAutoNum type="arabicPeriod"/>
            </a:pPr>
            <a:r>
              <a:rPr lang="en-US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1. </a:t>
            </a:r>
            <a:r>
              <a:rPr lang="en-US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Curabitur</a:t>
            </a:r>
            <a:r>
              <a:rPr lang="en-US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 non magna </a:t>
            </a:r>
            <a:r>
              <a:rPr lang="en-US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massa</a:t>
            </a:r>
            <a:r>
              <a:rPr lang="en-US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.</a:t>
            </a:r>
            <a:endParaRPr lang="es-ES" kern="100" dirty="0">
              <a:solidFill>
                <a:srgbClr val="D73D3D"/>
              </a:solidFill>
              <a:effectLst/>
              <a:latin typeface=""/>
              <a:ea typeface="Calibri" panose="020F0502020204030204" pitchFamily="34" charset="0"/>
              <a:cs typeface="Times New Roman (Cuerpo en alfa"/>
            </a:endParaRPr>
          </a:p>
          <a:p>
            <a:pPr marL="285744" lvl="1" indent="-285744" algn="just"/>
            <a:endParaRPr lang="es-ES" dirty="0">
              <a:latin typeface=""/>
            </a:endParaRPr>
          </a:p>
          <a:p>
            <a:pPr marL="285744" lvl="1" indent="-285744" algn="just"/>
            <a:r>
              <a:rPr lang="es-ES" dirty="0">
                <a:latin typeface=""/>
              </a:rPr>
              <a:t>Lorem </a:t>
            </a:r>
            <a:r>
              <a:rPr lang="es-ES" dirty="0" err="1">
                <a:latin typeface=""/>
              </a:rPr>
              <a:t>ipsum</a:t>
            </a:r>
            <a:r>
              <a:rPr lang="es-ES" dirty="0">
                <a:latin typeface=""/>
              </a:rPr>
              <a:t> dolor </a:t>
            </a:r>
            <a:r>
              <a:rPr lang="es-ES" dirty="0" err="1">
                <a:latin typeface=""/>
              </a:rPr>
              <a:t>sit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amet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consectetuer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adipiscing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elit</a:t>
            </a:r>
            <a:r>
              <a:rPr lang="es-ES" dirty="0">
                <a:latin typeface=""/>
              </a:rPr>
              <a:t>, sed </a:t>
            </a:r>
            <a:r>
              <a:rPr lang="es-ES" dirty="0" err="1">
                <a:latin typeface=""/>
              </a:rPr>
              <a:t>diam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nonummy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nibh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euismod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tincidunt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laoreet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magna </a:t>
            </a:r>
            <a:r>
              <a:rPr lang="es-ES" dirty="0" err="1">
                <a:latin typeface=""/>
              </a:rPr>
              <a:t>aliquam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erat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volutpat</a:t>
            </a:r>
            <a:r>
              <a:rPr lang="es-ES" dirty="0">
                <a:latin typeface=""/>
              </a:rPr>
              <a:t>. Ut </a:t>
            </a:r>
            <a:r>
              <a:rPr lang="es-ES" dirty="0" err="1">
                <a:latin typeface=""/>
              </a:rPr>
              <a:t>wisi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enim</a:t>
            </a:r>
            <a:r>
              <a:rPr lang="es-ES" dirty="0">
                <a:latin typeface=""/>
              </a:rPr>
              <a:t> ad </a:t>
            </a:r>
            <a:r>
              <a:rPr lang="es-ES" dirty="0" err="1">
                <a:latin typeface=""/>
              </a:rPr>
              <a:t>minim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veniam</a:t>
            </a:r>
            <a:r>
              <a:rPr lang="es-ES" dirty="0">
                <a:latin typeface=""/>
              </a:rPr>
              <a:t>, quis </a:t>
            </a:r>
            <a:r>
              <a:rPr lang="es-ES" dirty="0" err="1">
                <a:latin typeface=""/>
              </a:rPr>
              <a:t>nostrud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exerci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tation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ullamcorper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suscipit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lobortis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nisl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aliquip</a:t>
            </a:r>
            <a:r>
              <a:rPr lang="es-ES" dirty="0">
                <a:latin typeface=""/>
              </a:rPr>
              <a:t> ex </a:t>
            </a:r>
            <a:r>
              <a:rPr lang="es-ES" dirty="0" err="1">
                <a:latin typeface=""/>
              </a:rPr>
              <a:t>ea</a:t>
            </a:r>
            <a:r>
              <a:rPr lang="es-ES" dirty="0">
                <a:latin typeface=""/>
              </a:rPr>
              <a:t> commodo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. Duis </a:t>
            </a:r>
            <a:r>
              <a:rPr lang="es-ES" dirty="0" err="1">
                <a:latin typeface=""/>
              </a:rPr>
              <a:t>autem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iriure</a:t>
            </a:r>
            <a:r>
              <a:rPr lang="es-ES" dirty="0">
                <a:latin typeface=""/>
              </a:rPr>
              <a:t> dolor in </a:t>
            </a:r>
            <a:r>
              <a:rPr lang="es-ES" dirty="0" err="1">
                <a:latin typeface=""/>
              </a:rPr>
              <a:t>hendrerit</a:t>
            </a:r>
            <a:r>
              <a:rPr lang="es-ES" dirty="0">
                <a:latin typeface=""/>
              </a:rPr>
              <a:t> in </a:t>
            </a:r>
            <a:r>
              <a:rPr lang="es-ES" dirty="0" err="1">
                <a:latin typeface=""/>
              </a:rPr>
              <a:t>vulputate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velit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esse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molestie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vel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illum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feugiat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nulla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facilisis</a:t>
            </a:r>
            <a:r>
              <a:rPr lang="es-ES" dirty="0">
                <a:latin typeface=""/>
              </a:rPr>
              <a:t> at vero eros et </a:t>
            </a:r>
            <a:r>
              <a:rPr lang="es-ES" dirty="0" err="1">
                <a:latin typeface=""/>
              </a:rPr>
              <a:t>accumsan</a:t>
            </a:r>
            <a:r>
              <a:rPr lang="es-ES" dirty="0">
                <a:latin typeface=""/>
              </a:rPr>
              <a:t> et </a:t>
            </a:r>
            <a:r>
              <a:rPr lang="es-ES" dirty="0" err="1">
                <a:latin typeface=""/>
              </a:rPr>
              <a:t>iusto</a:t>
            </a:r>
            <a:r>
              <a:rPr lang="es-ES" dirty="0">
                <a:latin typeface=""/>
              </a:rPr>
              <a:t> odio </a:t>
            </a:r>
            <a:r>
              <a:rPr lang="es-ES" dirty="0" err="1">
                <a:latin typeface=""/>
              </a:rPr>
              <a:t>dignissim</a:t>
            </a:r>
            <a:r>
              <a:rPr lang="es-ES" dirty="0">
                <a:latin typeface=""/>
              </a:rPr>
              <a:t> qui </a:t>
            </a:r>
            <a:r>
              <a:rPr lang="es-ES" dirty="0" err="1">
                <a:latin typeface=""/>
              </a:rPr>
              <a:t>blandit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praesent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luptatum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zzril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delenit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augue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duis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te </a:t>
            </a:r>
            <a:r>
              <a:rPr lang="es-ES" dirty="0" err="1">
                <a:latin typeface=""/>
              </a:rPr>
              <a:t>feugait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nulla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facilisi</a:t>
            </a:r>
            <a:r>
              <a:rPr lang="es-ES" dirty="0">
                <a:latin typeface=""/>
              </a:rPr>
              <a:t>.</a:t>
            </a:r>
          </a:p>
          <a:p>
            <a:pPr marL="285744" lvl="1" indent="-285744" algn="just"/>
            <a:endParaRPr lang="es-ES" dirty="0">
              <a:latin typeface=""/>
            </a:endParaRPr>
          </a:p>
          <a:p>
            <a:pPr marL="285744" lvl="1" indent="-285744" algn="just"/>
            <a:r>
              <a:rPr lang="es-ES" dirty="0">
                <a:latin typeface=""/>
              </a:rPr>
              <a:t>Lorem </a:t>
            </a:r>
            <a:r>
              <a:rPr lang="es-ES" dirty="0" err="1">
                <a:latin typeface=""/>
              </a:rPr>
              <a:t>ipsum</a:t>
            </a:r>
            <a:r>
              <a:rPr lang="es-ES" dirty="0">
                <a:latin typeface=""/>
              </a:rPr>
              <a:t> dolor </a:t>
            </a:r>
            <a:r>
              <a:rPr lang="es-ES" dirty="0" err="1">
                <a:latin typeface=""/>
              </a:rPr>
              <a:t>sit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amet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cons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ectetuer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adipiscing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elit</a:t>
            </a:r>
            <a:r>
              <a:rPr lang="es-ES" dirty="0">
                <a:latin typeface=""/>
              </a:rPr>
              <a:t>, sed </a:t>
            </a:r>
            <a:r>
              <a:rPr lang="es-ES" dirty="0" err="1">
                <a:latin typeface=""/>
              </a:rPr>
              <a:t>diam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nonummy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nibh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euismod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tincidunt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laoreet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magna </a:t>
            </a:r>
            <a:r>
              <a:rPr lang="es-ES" dirty="0" err="1">
                <a:latin typeface=""/>
              </a:rPr>
              <a:t>aliquam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erat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volutpat</a:t>
            </a:r>
            <a:r>
              <a:rPr lang="es-ES" dirty="0">
                <a:latin typeface=""/>
              </a:rPr>
              <a:t>. Ut </a:t>
            </a:r>
            <a:r>
              <a:rPr lang="es-ES" dirty="0" err="1">
                <a:latin typeface=""/>
              </a:rPr>
              <a:t>wisi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enim</a:t>
            </a:r>
            <a:r>
              <a:rPr lang="es-ES" dirty="0">
                <a:latin typeface=""/>
              </a:rPr>
              <a:t> ad </a:t>
            </a:r>
            <a:r>
              <a:rPr lang="es-ES" dirty="0" err="1">
                <a:latin typeface=""/>
              </a:rPr>
              <a:t>minim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veniam</a:t>
            </a:r>
            <a:r>
              <a:rPr lang="es-ES" dirty="0">
                <a:latin typeface=""/>
              </a:rPr>
              <a:t>, quis </a:t>
            </a:r>
            <a:r>
              <a:rPr lang="es-ES" dirty="0" err="1">
                <a:latin typeface=""/>
              </a:rPr>
              <a:t>nostrud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exerci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tation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ullamcorper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suscipit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lobortis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nisl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aliquip</a:t>
            </a:r>
            <a:r>
              <a:rPr lang="es-ES" dirty="0">
                <a:latin typeface=""/>
              </a:rPr>
              <a:t> ex </a:t>
            </a:r>
            <a:r>
              <a:rPr lang="es-ES" dirty="0" err="1">
                <a:latin typeface=""/>
              </a:rPr>
              <a:t>ea</a:t>
            </a:r>
            <a:r>
              <a:rPr lang="es-ES" dirty="0">
                <a:latin typeface=""/>
              </a:rPr>
              <a:t> commodo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.</a:t>
            </a:r>
          </a:p>
          <a:p>
            <a:endParaRPr lang="es-E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EFEA632E-B279-BEB8-9426-4519E3781C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kern="100" dirty="0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2. Lorem ipsum dolor sit </a:t>
            </a:r>
            <a:r>
              <a:rPr lang="en-US" kern="100" dirty="0" err="1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amet</a:t>
            </a:r>
            <a:r>
              <a:rPr lang="en-US" kern="100" dirty="0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, </a:t>
            </a:r>
            <a:r>
              <a:rPr lang="en-US" kern="100" dirty="0" err="1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consectetur</a:t>
            </a:r>
            <a:r>
              <a:rPr lang="en-US" kern="100" dirty="0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 </a:t>
            </a:r>
            <a:r>
              <a:rPr lang="en-US" kern="100" dirty="0" err="1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adipiscing</a:t>
            </a:r>
            <a:r>
              <a:rPr lang="en-US" kern="100" dirty="0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 </a:t>
            </a:r>
            <a:r>
              <a:rPr lang="en-US" kern="100" dirty="0" err="1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elit</a:t>
            </a:r>
            <a:r>
              <a:rPr lang="en-US" kern="100" dirty="0">
                <a:solidFill>
                  <a:srgbClr val="D73D3D"/>
                </a:solidFill>
                <a:latin typeface=""/>
                <a:ea typeface="Calibri" panose="020F0502020204030204" pitchFamily="34" charset="0"/>
                <a:cs typeface="Times New Roman (Cuerpo en alfa"/>
              </a:rPr>
              <a:t>. </a:t>
            </a:r>
            <a:endParaRPr lang="es-ES" kern="100" dirty="0">
              <a:solidFill>
                <a:srgbClr val="D73D3D"/>
              </a:solidFill>
              <a:effectLst/>
              <a:latin typeface=""/>
              <a:ea typeface="Calibri" panose="020F0502020204030204" pitchFamily="34" charset="0"/>
              <a:cs typeface="Times New Roman (Cuerpo en alfa"/>
            </a:endParaRP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FEFD11B8-DCD0-0F1C-5960-3F84227BB66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pPr marL="742950" lvl="1" indent="-285750" algn="just">
              <a:buFont typeface="+mj-lt"/>
              <a:buAutoNum type="arabicPeriod"/>
            </a:pPr>
            <a:r>
              <a:rPr lang="en-US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1. </a:t>
            </a:r>
            <a:r>
              <a:rPr lang="en-US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Curabitur</a:t>
            </a:r>
            <a:r>
              <a:rPr lang="en-US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 non magna </a:t>
            </a:r>
            <a:r>
              <a:rPr lang="en-US" kern="100" dirty="0" err="1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massa</a:t>
            </a:r>
            <a:r>
              <a:rPr lang="en-US" kern="100" dirty="0">
                <a:solidFill>
                  <a:srgbClr val="D73D3D"/>
                </a:solidFill>
                <a:effectLst/>
                <a:latin typeface=""/>
                <a:ea typeface="Calibri" panose="020F0502020204030204" pitchFamily="34" charset="0"/>
                <a:cs typeface="Times New Roman (Cuerpo en alfa"/>
              </a:rPr>
              <a:t>.</a:t>
            </a:r>
            <a:endParaRPr lang="es-ES" kern="100" dirty="0">
              <a:solidFill>
                <a:srgbClr val="D73D3D"/>
              </a:solidFill>
              <a:effectLst/>
              <a:latin typeface=""/>
              <a:ea typeface="Calibri" panose="020F0502020204030204" pitchFamily="34" charset="0"/>
              <a:cs typeface="Times New Roman (Cuerpo en alfa"/>
            </a:endParaRPr>
          </a:p>
          <a:p>
            <a:pPr marL="285744" lvl="1" indent="-285744" algn="just"/>
            <a:endParaRPr lang="es-ES" dirty="0">
              <a:latin typeface=""/>
            </a:endParaRPr>
          </a:p>
          <a:p>
            <a:pPr marL="285744" lvl="1" indent="-285744" algn="just"/>
            <a:r>
              <a:rPr lang="es-ES" dirty="0">
                <a:latin typeface=""/>
              </a:rPr>
              <a:t>Lorem </a:t>
            </a:r>
            <a:r>
              <a:rPr lang="es-ES" dirty="0" err="1">
                <a:latin typeface=""/>
              </a:rPr>
              <a:t>ipsum</a:t>
            </a:r>
            <a:r>
              <a:rPr lang="es-ES" dirty="0">
                <a:latin typeface=""/>
              </a:rPr>
              <a:t> dolor </a:t>
            </a:r>
            <a:r>
              <a:rPr lang="es-ES" dirty="0" err="1">
                <a:latin typeface=""/>
              </a:rPr>
              <a:t>sit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amet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consectetuer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adipiscing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elit</a:t>
            </a:r>
            <a:r>
              <a:rPr lang="es-ES" dirty="0">
                <a:latin typeface=""/>
              </a:rPr>
              <a:t>, sed </a:t>
            </a:r>
            <a:r>
              <a:rPr lang="es-ES" dirty="0" err="1">
                <a:latin typeface=""/>
              </a:rPr>
              <a:t>diam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nonummy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nibh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euismod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tincidunt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laoreet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magna </a:t>
            </a:r>
            <a:r>
              <a:rPr lang="es-ES" dirty="0" err="1">
                <a:latin typeface=""/>
              </a:rPr>
              <a:t>aliquam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erat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volutpat</a:t>
            </a:r>
            <a:r>
              <a:rPr lang="es-ES" dirty="0">
                <a:latin typeface=""/>
              </a:rPr>
              <a:t>. Ut </a:t>
            </a:r>
            <a:r>
              <a:rPr lang="es-ES" dirty="0" err="1">
                <a:latin typeface=""/>
              </a:rPr>
              <a:t>wisi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enim</a:t>
            </a:r>
            <a:r>
              <a:rPr lang="es-ES" dirty="0">
                <a:latin typeface=""/>
              </a:rPr>
              <a:t> ad </a:t>
            </a:r>
            <a:r>
              <a:rPr lang="es-ES" dirty="0" err="1">
                <a:latin typeface=""/>
              </a:rPr>
              <a:t>minim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veniam</a:t>
            </a:r>
            <a:r>
              <a:rPr lang="es-ES" dirty="0">
                <a:latin typeface=""/>
              </a:rPr>
              <a:t>, quis </a:t>
            </a:r>
            <a:r>
              <a:rPr lang="es-ES" dirty="0" err="1">
                <a:latin typeface=""/>
              </a:rPr>
              <a:t>nostrud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exerci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tation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ullamcorper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suscipit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lobortis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nisl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aliquip</a:t>
            </a:r>
            <a:r>
              <a:rPr lang="es-ES" dirty="0">
                <a:latin typeface=""/>
              </a:rPr>
              <a:t> ex </a:t>
            </a:r>
            <a:r>
              <a:rPr lang="es-ES" dirty="0" err="1">
                <a:latin typeface=""/>
              </a:rPr>
              <a:t>ea</a:t>
            </a:r>
            <a:r>
              <a:rPr lang="es-ES" dirty="0">
                <a:latin typeface=""/>
              </a:rPr>
              <a:t> commodo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. Duis </a:t>
            </a:r>
            <a:r>
              <a:rPr lang="es-ES" dirty="0" err="1">
                <a:latin typeface=""/>
              </a:rPr>
              <a:t>autem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iriure</a:t>
            </a:r>
            <a:r>
              <a:rPr lang="es-ES" dirty="0">
                <a:latin typeface=""/>
              </a:rPr>
              <a:t> dolor in </a:t>
            </a:r>
            <a:r>
              <a:rPr lang="es-ES" dirty="0" err="1">
                <a:latin typeface=""/>
              </a:rPr>
              <a:t>hendrerit</a:t>
            </a:r>
            <a:r>
              <a:rPr lang="es-ES" dirty="0">
                <a:latin typeface=""/>
              </a:rPr>
              <a:t> in </a:t>
            </a:r>
            <a:r>
              <a:rPr lang="es-ES" dirty="0" err="1">
                <a:latin typeface=""/>
              </a:rPr>
              <a:t>vulputate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velit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esse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molestie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vel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illum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feugiat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nulla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facilisis</a:t>
            </a:r>
            <a:r>
              <a:rPr lang="es-ES" dirty="0">
                <a:latin typeface=""/>
              </a:rPr>
              <a:t> at vero eros et </a:t>
            </a:r>
            <a:r>
              <a:rPr lang="es-ES" dirty="0" err="1">
                <a:latin typeface=""/>
              </a:rPr>
              <a:t>accumsan</a:t>
            </a:r>
            <a:r>
              <a:rPr lang="es-ES" dirty="0">
                <a:latin typeface=""/>
              </a:rPr>
              <a:t> et </a:t>
            </a:r>
            <a:r>
              <a:rPr lang="es-ES" dirty="0" err="1">
                <a:latin typeface=""/>
              </a:rPr>
              <a:t>iusto</a:t>
            </a:r>
            <a:r>
              <a:rPr lang="es-ES" dirty="0">
                <a:latin typeface=""/>
              </a:rPr>
              <a:t> odio </a:t>
            </a:r>
            <a:r>
              <a:rPr lang="es-ES" dirty="0" err="1">
                <a:latin typeface=""/>
              </a:rPr>
              <a:t>dignissim</a:t>
            </a:r>
            <a:r>
              <a:rPr lang="es-ES" dirty="0">
                <a:latin typeface=""/>
              </a:rPr>
              <a:t> qui </a:t>
            </a:r>
            <a:r>
              <a:rPr lang="es-ES" dirty="0" err="1">
                <a:latin typeface=""/>
              </a:rPr>
              <a:t>blandit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praesent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luptatum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zzril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delenit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augue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duis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te </a:t>
            </a:r>
            <a:r>
              <a:rPr lang="es-ES" dirty="0" err="1">
                <a:latin typeface=""/>
              </a:rPr>
              <a:t>feugait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nulla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facilisi</a:t>
            </a:r>
            <a:r>
              <a:rPr lang="es-ES" dirty="0">
                <a:latin typeface=""/>
              </a:rPr>
              <a:t>.</a:t>
            </a:r>
          </a:p>
          <a:p>
            <a:pPr marL="285744" lvl="1" indent="-285744" algn="just"/>
            <a:endParaRPr lang="es-ES" dirty="0">
              <a:latin typeface=""/>
            </a:endParaRPr>
          </a:p>
          <a:p>
            <a:pPr marL="285744" lvl="1" indent="-285744" algn="just"/>
            <a:r>
              <a:rPr lang="es-ES" dirty="0">
                <a:latin typeface=""/>
              </a:rPr>
              <a:t>Lorem </a:t>
            </a:r>
            <a:r>
              <a:rPr lang="es-ES" dirty="0" err="1">
                <a:latin typeface=""/>
              </a:rPr>
              <a:t>ipsum</a:t>
            </a:r>
            <a:r>
              <a:rPr lang="es-ES" dirty="0">
                <a:latin typeface=""/>
              </a:rPr>
              <a:t> dolor </a:t>
            </a:r>
            <a:r>
              <a:rPr lang="es-ES" dirty="0" err="1">
                <a:latin typeface=""/>
              </a:rPr>
              <a:t>sit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amet</a:t>
            </a:r>
            <a:r>
              <a:rPr lang="es-ES" dirty="0">
                <a:latin typeface=""/>
              </a:rPr>
              <a:t>, </a:t>
            </a:r>
            <a:r>
              <a:rPr lang="es-ES" dirty="0" err="1">
                <a:latin typeface=""/>
              </a:rPr>
              <a:t>cons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ectetuer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adipiscing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elit</a:t>
            </a:r>
            <a:r>
              <a:rPr lang="es-ES" dirty="0">
                <a:latin typeface=""/>
              </a:rPr>
              <a:t>, sed </a:t>
            </a:r>
            <a:r>
              <a:rPr lang="es-ES" dirty="0" err="1">
                <a:latin typeface=""/>
              </a:rPr>
              <a:t>diam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nonummy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nibh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euismod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tincidunt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laoreet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dolore</a:t>
            </a:r>
            <a:r>
              <a:rPr lang="es-ES" dirty="0">
                <a:latin typeface=""/>
              </a:rPr>
              <a:t> magna </a:t>
            </a:r>
            <a:r>
              <a:rPr lang="es-ES" dirty="0" err="1">
                <a:latin typeface=""/>
              </a:rPr>
              <a:t>aliquam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erat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volutpat</a:t>
            </a:r>
            <a:r>
              <a:rPr lang="es-ES" dirty="0">
                <a:latin typeface=""/>
              </a:rPr>
              <a:t>. Ut </a:t>
            </a:r>
            <a:r>
              <a:rPr lang="es-ES" dirty="0" err="1">
                <a:latin typeface=""/>
              </a:rPr>
              <a:t>wisi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enim</a:t>
            </a:r>
            <a:r>
              <a:rPr lang="es-ES" dirty="0">
                <a:latin typeface=""/>
              </a:rPr>
              <a:t> ad </a:t>
            </a:r>
            <a:r>
              <a:rPr lang="es-ES" dirty="0" err="1">
                <a:latin typeface=""/>
              </a:rPr>
              <a:t>minim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veniam</a:t>
            </a:r>
            <a:r>
              <a:rPr lang="es-ES" dirty="0">
                <a:latin typeface=""/>
              </a:rPr>
              <a:t>, quis </a:t>
            </a:r>
            <a:r>
              <a:rPr lang="es-ES" dirty="0" err="1">
                <a:latin typeface=""/>
              </a:rPr>
              <a:t>nostrud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exerci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tation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ullamcorper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suscipit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lobortis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nisl</a:t>
            </a:r>
            <a:r>
              <a:rPr lang="es-ES" dirty="0">
                <a:latin typeface=""/>
              </a:rPr>
              <a:t> ut </a:t>
            </a:r>
            <a:r>
              <a:rPr lang="es-ES" dirty="0" err="1">
                <a:latin typeface=""/>
              </a:rPr>
              <a:t>aliquip</a:t>
            </a:r>
            <a:r>
              <a:rPr lang="es-ES" dirty="0">
                <a:latin typeface=""/>
              </a:rPr>
              <a:t> ex </a:t>
            </a:r>
            <a:r>
              <a:rPr lang="es-ES" dirty="0" err="1">
                <a:latin typeface=""/>
              </a:rPr>
              <a:t>ea</a:t>
            </a:r>
            <a:r>
              <a:rPr lang="es-ES" dirty="0">
                <a:latin typeface=""/>
              </a:rPr>
              <a:t> commodo </a:t>
            </a:r>
            <a:r>
              <a:rPr lang="es-ES" dirty="0" err="1">
                <a:latin typeface=""/>
              </a:rPr>
              <a:t>consequat</a:t>
            </a:r>
            <a:r>
              <a:rPr lang="es-ES" dirty="0">
                <a:latin typeface=""/>
              </a:rPr>
              <a:t>.</a:t>
            </a:r>
          </a:p>
          <a:p>
            <a:endParaRPr lang="es-ES" dirty="0"/>
          </a:p>
        </p:txBody>
      </p:sp>
      <p:sp>
        <p:nvSpPr>
          <p:cNvPr id="9" name="Marcador de pie de página 3">
            <a:extLst>
              <a:ext uri="{FF2B5EF4-FFF2-40B4-BE49-F238E27FC236}">
                <a16:creationId xmlns:a16="http://schemas.microsoft.com/office/drawing/2014/main" id="{97828DC8-9CB7-EAEF-4E9B-5DFD038BA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515599" cy="365125"/>
          </a:xfrm>
        </p:spPr>
        <p:txBody>
          <a:bodyPr/>
          <a:lstStyle/>
          <a:p>
            <a:r>
              <a:rPr lang="es-ES" b="1" dirty="0">
                <a:solidFill>
                  <a:srgbClr val="D73D3D"/>
                </a:solidFill>
                <a:latin typeface=""/>
              </a:rPr>
              <a:t>II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Congrés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Internacional</a:t>
            </a:r>
          </a:p>
          <a:p>
            <a:r>
              <a:rPr lang="es-ES" b="1" dirty="0" err="1">
                <a:solidFill>
                  <a:srgbClr val="D73D3D"/>
                </a:solidFill>
                <a:latin typeface=""/>
              </a:rPr>
              <a:t>Capitalisme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i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Educació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: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Tecnologies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Digitals</a:t>
            </a:r>
            <a:r>
              <a:rPr lang="es-ES" b="1" dirty="0">
                <a:solidFill>
                  <a:srgbClr val="D73D3D"/>
                </a:solidFill>
                <a:latin typeface=""/>
              </a:rPr>
              <a:t> i Extrema </a:t>
            </a:r>
            <a:r>
              <a:rPr lang="es-ES" b="1" dirty="0" err="1">
                <a:solidFill>
                  <a:srgbClr val="D73D3D"/>
                </a:solidFill>
                <a:latin typeface=""/>
              </a:rPr>
              <a:t>Dreta</a:t>
            </a:r>
            <a:endParaRPr lang="es-ES" b="1" dirty="0">
              <a:solidFill>
                <a:srgbClr val="D73D3D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897626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95D649-B00E-5404-7355-198668706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4DBB495-AC0D-4A76-324E-0ADB2B63E977}"/>
              </a:ext>
            </a:extLst>
          </p:cNvPr>
          <p:cNvSpPr txBox="1"/>
          <p:nvPr/>
        </p:nvSpPr>
        <p:spPr>
          <a:xfrm>
            <a:off x="1186248" y="1878224"/>
            <a:ext cx="6808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"/>
              </a:rPr>
              <a:t>TÍTOL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8E8BB8D-DE1E-884B-F632-F6B30ABC9A4C}"/>
              </a:ext>
            </a:extLst>
          </p:cNvPr>
          <p:cNvSpPr txBox="1"/>
          <p:nvPr/>
        </p:nvSpPr>
        <p:spPr>
          <a:xfrm>
            <a:off x="1186248" y="2409948"/>
            <a:ext cx="64585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"/>
              </a:rPr>
              <a:t>Autor/a 1, </a:t>
            </a:r>
            <a:r>
              <a:rPr lang="es-ES" dirty="0" err="1">
                <a:latin typeface=""/>
              </a:rPr>
              <a:t>Universitat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d'adscripció</a:t>
            </a:r>
            <a:r>
              <a:rPr lang="es-ES" dirty="0">
                <a:latin typeface=""/>
              </a:rPr>
              <a:t>, mail</a:t>
            </a:r>
          </a:p>
          <a:p>
            <a:endParaRPr lang="es-ES" dirty="0">
              <a:latin typeface=""/>
            </a:endParaRPr>
          </a:p>
          <a:p>
            <a:r>
              <a:rPr lang="es-ES" dirty="0">
                <a:latin typeface=""/>
              </a:rPr>
              <a:t>Autor/a 2, </a:t>
            </a:r>
            <a:r>
              <a:rPr lang="es-ES" dirty="0" err="1">
                <a:latin typeface=""/>
              </a:rPr>
              <a:t>Universitat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d'adscripció</a:t>
            </a:r>
            <a:r>
              <a:rPr lang="es-ES" dirty="0">
                <a:latin typeface=""/>
              </a:rPr>
              <a:t>, mail</a:t>
            </a:r>
          </a:p>
          <a:p>
            <a:endParaRPr lang="es-ES" dirty="0">
              <a:latin typeface=""/>
            </a:endParaRPr>
          </a:p>
          <a:p>
            <a:r>
              <a:rPr lang="es-ES" dirty="0">
                <a:latin typeface=""/>
              </a:rPr>
              <a:t>Autor/a 3, </a:t>
            </a:r>
            <a:r>
              <a:rPr lang="es-ES" dirty="0" err="1">
                <a:latin typeface=""/>
              </a:rPr>
              <a:t>Universitat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d'adscripció</a:t>
            </a:r>
            <a:r>
              <a:rPr lang="es-ES" dirty="0">
                <a:latin typeface=""/>
              </a:rPr>
              <a:t>, mail</a:t>
            </a:r>
          </a:p>
          <a:p>
            <a:endParaRPr lang="es-ES" dirty="0">
              <a:latin typeface=""/>
            </a:endParaRPr>
          </a:p>
          <a:p>
            <a:r>
              <a:rPr lang="es-ES" dirty="0">
                <a:latin typeface=""/>
              </a:rPr>
              <a:t>Autor/a 4, </a:t>
            </a:r>
            <a:r>
              <a:rPr lang="es-ES" dirty="0" err="1">
                <a:latin typeface=""/>
              </a:rPr>
              <a:t>Universitat</a:t>
            </a:r>
            <a:r>
              <a:rPr lang="es-ES" dirty="0">
                <a:latin typeface=""/>
              </a:rPr>
              <a:t> </a:t>
            </a:r>
            <a:r>
              <a:rPr lang="es-ES" dirty="0" err="1">
                <a:latin typeface=""/>
              </a:rPr>
              <a:t>d'adscripció</a:t>
            </a:r>
            <a:r>
              <a:rPr lang="es-ES" dirty="0">
                <a:latin typeface=""/>
              </a:rPr>
              <a:t>, mail</a:t>
            </a:r>
          </a:p>
          <a:p>
            <a:endParaRPr lang="es-ES" dirty="0">
              <a:latin typeface=""/>
            </a:endParaRPr>
          </a:p>
          <a:p>
            <a:r>
              <a:rPr lang="es-ES" sz="1600" i="1" dirty="0" err="1"/>
              <a:t>Finançament</a:t>
            </a:r>
            <a:r>
              <a:rPr lang="es-ES" sz="1600" i="1" dirty="0"/>
              <a:t> de la </a:t>
            </a:r>
            <a:r>
              <a:rPr lang="es-ES" sz="1600" i="1" dirty="0" err="1"/>
              <a:t>investigació</a:t>
            </a:r>
            <a:r>
              <a:rPr lang="es-ES" sz="1600" i="1" dirty="0"/>
              <a:t> </a:t>
            </a:r>
            <a:endParaRPr lang="es-ES" sz="2000" dirty="0"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577514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998</Words>
  <Application>Microsoft Macintosh PowerPoint</Application>
  <PresentationFormat>Panorámica</PresentationFormat>
  <Paragraphs>63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Tema de Office</vt:lpstr>
      <vt:lpstr>Presentación de PowerPoint</vt:lpstr>
      <vt:lpstr>Títol</vt:lpstr>
      <vt:lpstr>Títol</vt:lpstr>
      <vt:lpstr>Títol</vt:lpstr>
      <vt:lpstr>Títol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diego martín</dc:creator>
  <cp:lastModifiedBy>diego martín</cp:lastModifiedBy>
  <cp:revision>7</cp:revision>
  <dcterms:created xsi:type="dcterms:W3CDTF">2026-05-21T15:07:21Z</dcterms:created>
  <dcterms:modified xsi:type="dcterms:W3CDTF">2026-06-02T09:21:40Z</dcterms:modified>
</cp:coreProperties>
</file>